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8288000" cy="10287000"/>
  <p:notesSz cx="6858000" cy="9144000"/>
  <p:defaultTextStyle>
    <a:defPPr>
      <a:defRPr lang="ru-RU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8BD1F-77DA-442A-AB45-A664164C60BF}" type="datetimeFigureOut">
              <a:rPr lang="ru-RU" smtClean="0"/>
              <a:t>17.07.2024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7459-1867-4109-9E2A-61050DA244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511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38BD1F-77DA-442A-AB45-A664164C60BF}" type="datetimeFigureOut">
              <a:rPr lang="ru-RU" smtClean="0"/>
              <a:t>17.07.2024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867459-1867-4109-9E2A-61050DA244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656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050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292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674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238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867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004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731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159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079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291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201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3141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363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462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9070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2156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341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6360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1949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4786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1110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Произвольный</PresentationFormat>
  <Paragraphs>0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KamoliddinTurayev</dc:creator>
  <cp:lastModifiedBy>KamoliddinTurayev</cp:lastModifiedBy>
  <cp:revision>1</cp:revision>
  <dcterms:created xsi:type="dcterms:W3CDTF">2024-07-17T11:36:15Z</dcterms:created>
  <dcterms:modified xsi:type="dcterms:W3CDTF">2024-07-17T11:36:15Z</dcterms:modified>
</cp:coreProperties>
</file>