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8288000" cy="10287000"/>
  <p:notesSz cx="6858000" cy="9144000"/>
  <p:defaultTextStyle>
    <a:defPPr>
      <a:defRPr lang="ru-RU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6FCE0-A653-4A03-A975-03C29CE9136E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2ABE-DA62-4711-9F1A-485E6529B4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862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6FCE0-A653-4A03-A975-03C29CE9136E}" type="datetimeFigureOut">
              <a:rPr lang="ru-RU" smtClean="0"/>
              <a:t>06.06.2024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62ABE-DA62-4711-9F1A-485E6529B4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663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849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14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46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23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718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992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423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84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32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64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61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036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8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292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910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92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12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41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185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084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653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886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394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4880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6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6518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819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KamoliddinTurayev</dc:creator>
  <cp:lastModifiedBy>KamoliddinTurayev</cp:lastModifiedBy>
  <cp:revision>1</cp:revision>
  <dcterms:created xsi:type="dcterms:W3CDTF">2024-06-06T13:53:44Z</dcterms:created>
  <dcterms:modified xsi:type="dcterms:W3CDTF">2024-06-06T13:53:44Z</dcterms:modified>
</cp:coreProperties>
</file>