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E570F-1259-49A7-9336-FB95F44004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7D724-C9C4-42E3-909F-C1EBC3E4A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6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E570F-1259-49A7-9336-FB95F440049E}" type="datetimeFigureOut">
              <a:rPr lang="ru-RU" smtClean="0"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7D724-C9C4-42E3-909F-C1EBC3E4AC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69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44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84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98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96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78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9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21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9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4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07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1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68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086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85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46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798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2025-03-03T05:09:46Z</dcterms:created>
  <dcterms:modified xsi:type="dcterms:W3CDTF">2025-03-03T05:09:47Z</dcterms:modified>
</cp:coreProperties>
</file>