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defaultTextStyle>
    <a:defPPr>
      <a:defRPr lang="ru-RU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7400F-2B06-4DC0-9530-1D527F5A091A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FA0795-6059-48B0-9DE8-1D050E384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413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7400F-2B06-4DC0-9530-1D527F5A091A}" type="datetimeFigureOut">
              <a:rPr lang="ru-RU" smtClean="0"/>
              <a:t>13.05.2026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A0795-6059-48B0-9DE8-1D050E384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70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875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09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454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490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12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35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36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1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2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99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00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07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996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767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783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96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556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8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66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75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400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1</cp:revision>
  <dcterms:created xsi:type="dcterms:W3CDTF">2026-05-13T14:05:15Z</dcterms:created>
  <dcterms:modified xsi:type="dcterms:W3CDTF">2026-05-13T14:05:15Z</dcterms:modified>
</cp:coreProperties>
</file>