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8288000" cy="10287000"/>
  <p:notesSz cx="6858000" cy="9144000"/>
  <p:defaultTextStyle>
    <a:defPPr>
      <a:defRPr lang="ru-RU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DAAC8-D24D-4862-AEF3-111D5E9ADF4D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0771EE-6E55-458E-A88F-946E3D65DB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2305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7300" y="547688"/>
            <a:ext cx="15773400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57300" y="2738438"/>
            <a:ext cx="15773400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12573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DAAC8-D24D-4862-AEF3-111D5E9ADF4D}" type="datetimeFigureOut">
              <a:rPr lang="ru-RU" smtClean="0"/>
              <a:t>07.03.2024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6057900" y="9534526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2915900" y="9534526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0771EE-6E55-458E-A88F-946E3D65DBA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288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571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1590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72990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9264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5777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4037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43210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03299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34518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936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9352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Рисунок 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799158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Произвольный</PresentationFormat>
  <Paragraphs>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KamoliddinTurayev</dc:creator>
  <cp:lastModifiedBy>KamoliddinTurayev</cp:lastModifiedBy>
  <cp:revision>1</cp:revision>
  <dcterms:created xsi:type="dcterms:W3CDTF">2024-03-07T10:21:58Z</dcterms:created>
  <dcterms:modified xsi:type="dcterms:W3CDTF">2024-03-07T10:21:58Z</dcterms:modified>
</cp:coreProperties>
</file>