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8288000" cy="10287000"/>
  <p:notesSz cx="6858000" cy="9144000"/>
  <p:defaultTextStyle>
    <a:defPPr>
      <a:defRPr lang="ru-RU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5B29-F301-4D7D-A4EC-B96137B040EF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D8224-384C-459D-8EED-351984380E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732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65B29-F301-4D7D-A4EC-B96137B040EF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D8224-384C-459D-8EED-351984380E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73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815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427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9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996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319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974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46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871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58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75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93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727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87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02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74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586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470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551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994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223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62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224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170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520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132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78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3820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8070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8389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2032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KamoliddinTurayev</dc:creator>
  <cp:lastModifiedBy>KamoliddinTurayev</cp:lastModifiedBy>
  <cp:revision>1</cp:revision>
  <dcterms:created xsi:type="dcterms:W3CDTF">2024-05-21T05:19:43Z</dcterms:created>
  <dcterms:modified xsi:type="dcterms:W3CDTF">2024-05-21T05:19:43Z</dcterms:modified>
</cp:coreProperties>
</file>