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AAFF-7FA7-40B4-BE30-CD673533B599}" type="datetimeFigureOut">
              <a:rPr lang="ru-RU" smtClean="0"/>
              <a:t>17.07.2025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D7055-837F-48FF-A72D-F29F9DE226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9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CAAFF-7FA7-40B4-BE30-CD673533B599}" type="datetimeFigureOut">
              <a:rPr lang="ru-RU" smtClean="0"/>
              <a:t>17.07.2025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D7055-837F-48FF-A72D-F29F9DE226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99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89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5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35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6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18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1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93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8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97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53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2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11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31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76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00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06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68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1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84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99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25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716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2025-07-17T06:57:41Z</dcterms:created>
  <dcterms:modified xsi:type="dcterms:W3CDTF">2025-07-17T06:57:41Z</dcterms:modified>
</cp:coreProperties>
</file>