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defaultTextStyle>
    <a:defPPr>
      <a:defRPr lang="ru-RU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1C856-7579-483F-AE12-73B16323D0F5}" type="datetimeFigureOut">
              <a:rPr lang="ru-RU" smtClean="0"/>
              <a:t>23.02.2024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00512-8E31-4097-A071-B6D25ADEC5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649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1C856-7579-483F-AE12-73B16323D0F5}" type="datetimeFigureOut">
              <a:rPr lang="ru-RU" smtClean="0"/>
              <a:t>23.02.2024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00512-8E31-4097-A071-B6D25ADEC5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3323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165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393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644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544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621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064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585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606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01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741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897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854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42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412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2415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Произвольный</PresentationFormat>
  <Paragraphs>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KamoliddinTurayev</dc:creator>
  <cp:lastModifiedBy>KamoliddinTurayev</cp:lastModifiedBy>
  <cp:revision>1</cp:revision>
  <dcterms:created xsi:type="dcterms:W3CDTF">2024-02-23T09:23:28Z</dcterms:created>
  <dcterms:modified xsi:type="dcterms:W3CDTF">2024-02-23T09:23:28Z</dcterms:modified>
</cp:coreProperties>
</file>