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836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C0840-9A7F-4D0F-BD0F-7CC1BD262C52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EC659-B72F-40B4-8361-32EACA3B1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942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C0840-9A7F-4D0F-BD0F-7CC1BD262C52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EC659-B72F-40B4-8361-32EACA3B1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847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73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1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785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19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966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99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1900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35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94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37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0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978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577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436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96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7567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921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885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8946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236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969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3630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0</Words>
  <Application>Microsoft Office PowerPoint</Application>
  <PresentationFormat>Широкоэкранный</PresentationFormat>
  <Paragraphs>0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3</cp:revision>
  <dcterms:created xsi:type="dcterms:W3CDTF">2026-08-28T19:00:14Z</dcterms:created>
  <dcterms:modified xsi:type="dcterms:W3CDTF">2026-08-31T14:12:37Z</dcterms:modified>
</cp:coreProperties>
</file>