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8288000" cy="10287000"/>
  <p:notesSz cx="6858000" cy="9144000"/>
  <p:defaultTextStyle>
    <a:defPPr>
      <a:defRPr lang="ru-RU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10EB3-FC9C-4DF6-92B2-EEDBBF673C79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EC868-4D43-4287-8388-C43A0BA665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592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10EB3-FC9C-4DF6-92B2-EEDBBF673C79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EC868-4D43-4287-8388-C43A0BA665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436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1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651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624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847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071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234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095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519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131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121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512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943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107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8864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606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160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6079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905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1772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0320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5550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Произвольный</PresentationFormat>
  <Paragraphs>0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KamoliddinTurayev</dc:creator>
  <cp:lastModifiedBy>KamoliddinTurayev</cp:lastModifiedBy>
  <cp:revision>1</cp:revision>
  <dcterms:created xsi:type="dcterms:W3CDTF">2025-01-17T04:38:54Z</dcterms:created>
  <dcterms:modified xsi:type="dcterms:W3CDTF">2025-01-17T04:38:54Z</dcterms:modified>
</cp:coreProperties>
</file>